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1" r:id="rId1"/>
  </p:sldMasterIdLst>
  <p:notesMasterIdLst>
    <p:notesMasterId r:id="rId17"/>
  </p:notesMasterIdLst>
  <p:sldIdLst>
    <p:sldId id="256" r:id="rId2"/>
    <p:sldId id="257" r:id="rId3"/>
    <p:sldId id="258" r:id="rId4"/>
    <p:sldId id="278" r:id="rId5"/>
    <p:sldId id="279" r:id="rId6"/>
    <p:sldId id="280" r:id="rId7"/>
    <p:sldId id="263" r:id="rId8"/>
    <p:sldId id="284" r:id="rId9"/>
    <p:sldId id="281" r:id="rId10"/>
    <p:sldId id="282" r:id="rId11"/>
    <p:sldId id="283" r:id="rId12"/>
    <p:sldId id="264" r:id="rId13"/>
    <p:sldId id="265" r:id="rId14"/>
    <p:sldId id="266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C3F928-7EB0-4E04-80A7-0AB377941D0B}" v="213" dt="2024-12-09T03:16:52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033" autoAdjust="0"/>
  </p:normalViewPr>
  <p:slideViewPr>
    <p:cSldViewPr snapToGrid="0">
      <p:cViewPr varScale="1">
        <p:scale>
          <a:sx n="79" d="100"/>
          <a:sy n="79" d="100"/>
        </p:scale>
        <p:origin x="6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raj Arya" userId="116808dbeaa341df" providerId="LiveId" clId="{A8B56479-5050-422F-8ACB-62DD52F780C1}"/>
    <pc:docChg chg="custSel delSld modSld">
      <pc:chgData name="Suraj Arya" userId="116808dbeaa341df" providerId="LiveId" clId="{A8B56479-5050-422F-8ACB-62DD52F780C1}" dt="2023-11-30T03:17:33.156" v="5" actId="47"/>
      <pc:docMkLst>
        <pc:docMk/>
      </pc:docMkLst>
      <pc:sldChg chg="modSp mod">
        <pc:chgData name="Suraj Arya" userId="116808dbeaa341df" providerId="LiveId" clId="{A8B56479-5050-422F-8ACB-62DD52F780C1}" dt="2023-11-30T03:13:00.438" v="0" actId="313"/>
        <pc:sldMkLst>
          <pc:docMk/>
          <pc:sldMk cId="2104315007" sldId="256"/>
        </pc:sldMkLst>
        <pc:spChg chg="mod">
          <ac:chgData name="Suraj Arya" userId="116808dbeaa341df" providerId="LiveId" clId="{A8B56479-5050-422F-8ACB-62DD52F780C1}" dt="2023-11-30T03:13:00.438" v="0" actId="313"/>
          <ac:spMkLst>
            <pc:docMk/>
            <pc:sldMk cId="2104315007" sldId="256"/>
            <ac:spMk id="5" creationId="{61256199-00BA-C926-9A33-A8D4DD587CF1}"/>
          </ac:spMkLst>
        </pc:spChg>
      </pc:sldChg>
      <pc:sldChg chg="addSp delSp modSp mod">
        <pc:chgData name="Suraj Arya" userId="116808dbeaa341df" providerId="LiveId" clId="{A8B56479-5050-422F-8ACB-62DD52F780C1}" dt="2023-11-30T03:17:11.413" v="4" actId="931"/>
        <pc:sldMkLst>
          <pc:docMk/>
          <pc:sldMk cId="1795603744" sldId="260"/>
        </pc:sldMkLst>
        <pc:grpChg chg="del">
          <ac:chgData name="Suraj Arya" userId="116808dbeaa341df" providerId="LiveId" clId="{A8B56479-5050-422F-8ACB-62DD52F780C1}" dt="2023-11-30T03:13:39.638" v="1" actId="478"/>
          <ac:grpSpMkLst>
            <pc:docMk/>
            <pc:sldMk cId="1795603744" sldId="260"/>
            <ac:grpSpMk id="2" creationId="{00000000-0000-0000-0000-000000000000}"/>
          </ac:grpSpMkLst>
        </pc:grpChg>
        <pc:picChg chg="add del mod">
          <ac:chgData name="Suraj Arya" userId="116808dbeaa341df" providerId="LiveId" clId="{A8B56479-5050-422F-8ACB-62DD52F780C1}" dt="2023-11-30T03:17:05.268" v="3" actId="478"/>
          <ac:picMkLst>
            <pc:docMk/>
            <pc:sldMk cId="1795603744" sldId="260"/>
            <ac:picMk id="7" creationId="{CF367759-09AE-5A43-11D5-E8A572E56AD7}"/>
          </ac:picMkLst>
        </pc:picChg>
        <pc:picChg chg="add mod">
          <ac:chgData name="Suraj Arya" userId="116808dbeaa341df" providerId="LiveId" clId="{A8B56479-5050-422F-8ACB-62DD52F780C1}" dt="2023-11-30T03:17:11.413" v="4" actId="931"/>
          <ac:picMkLst>
            <pc:docMk/>
            <pc:sldMk cId="1795603744" sldId="260"/>
            <ac:picMk id="9" creationId="{53D2D475-1EC1-C9EA-4E4C-9FB092841002}"/>
          </ac:picMkLst>
        </pc:picChg>
      </pc:sldChg>
      <pc:sldChg chg="del">
        <pc:chgData name="Suraj Arya" userId="116808dbeaa341df" providerId="LiveId" clId="{A8B56479-5050-422F-8ACB-62DD52F780C1}" dt="2023-11-30T03:17:33.156" v="5" actId="47"/>
        <pc:sldMkLst>
          <pc:docMk/>
          <pc:sldMk cId="670210223" sldId="275"/>
        </pc:sldMkLst>
      </pc:sldChg>
    </pc:docChg>
  </pc:docChgLst>
  <pc:docChgLst>
    <pc:chgData name="Suraj Arya" userId="116808dbeaa341df" providerId="LiveId" clId="{80C3F928-7EB0-4E04-80A7-0AB377941D0B}"/>
    <pc:docChg chg="undo redo custSel modSld modMainMaster">
      <pc:chgData name="Suraj Arya" userId="116808dbeaa341df" providerId="LiveId" clId="{80C3F928-7EB0-4E04-80A7-0AB377941D0B}" dt="2024-12-09T03:17:16.560" v="428" actId="1076"/>
      <pc:docMkLst>
        <pc:docMk/>
      </pc:docMkLst>
      <pc:sldChg chg="modSp mod">
        <pc:chgData name="Suraj Arya" userId="116808dbeaa341df" providerId="LiveId" clId="{80C3F928-7EB0-4E04-80A7-0AB377941D0B}" dt="2024-12-09T03:17:16.560" v="428" actId="1076"/>
        <pc:sldMkLst>
          <pc:docMk/>
          <pc:sldMk cId="2104315007" sldId="256"/>
        </pc:sldMkLst>
        <pc:spChg chg="mod">
          <ac:chgData name="Suraj Arya" userId="116808dbeaa341df" providerId="LiveId" clId="{80C3F928-7EB0-4E04-80A7-0AB377941D0B}" dt="2024-12-09T03:17:13.904" v="427" actId="1076"/>
          <ac:spMkLst>
            <pc:docMk/>
            <pc:sldMk cId="2104315007" sldId="256"/>
            <ac:spMk id="3" creationId="{00000000-0000-0000-0000-000000000000}"/>
          </ac:spMkLst>
        </pc:spChg>
        <pc:picChg chg="mod">
          <ac:chgData name="Suraj Arya" userId="116808dbeaa341df" providerId="LiveId" clId="{80C3F928-7EB0-4E04-80A7-0AB377941D0B}" dt="2024-12-09T03:17:16.560" v="428" actId="1076"/>
          <ac:picMkLst>
            <pc:docMk/>
            <pc:sldMk cId="2104315007" sldId="256"/>
            <ac:picMk id="4" creationId="{00000000-0000-0000-0000-000000000000}"/>
          </ac:picMkLst>
        </pc:picChg>
      </pc:sldChg>
      <pc:sldChg chg="modSp">
        <pc:chgData name="Suraj Arya" userId="116808dbeaa341df" providerId="LiveId" clId="{80C3F928-7EB0-4E04-80A7-0AB377941D0B}" dt="2024-12-09T03:04:14.759" v="132"/>
        <pc:sldMkLst>
          <pc:docMk/>
          <pc:sldMk cId="946654495" sldId="258"/>
        </pc:sldMkLst>
        <pc:spChg chg="mod">
          <ac:chgData name="Suraj Arya" userId="116808dbeaa341df" providerId="LiveId" clId="{80C3F928-7EB0-4E04-80A7-0AB377941D0B}" dt="2024-12-09T03:04:14.759" v="132"/>
          <ac:spMkLst>
            <pc:docMk/>
            <pc:sldMk cId="946654495" sldId="258"/>
            <ac:spMk id="2" creationId="{00000000-0000-0000-0000-000000000000}"/>
          </ac:spMkLst>
        </pc:spChg>
      </pc:sldChg>
      <pc:sldChg chg="modSp">
        <pc:chgData name="Suraj Arya" userId="116808dbeaa341df" providerId="LiveId" clId="{80C3F928-7EB0-4E04-80A7-0AB377941D0B}" dt="2024-12-09T03:04:14.759" v="132"/>
        <pc:sldMkLst>
          <pc:docMk/>
          <pc:sldMk cId="2924837658" sldId="259"/>
        </pc:sldMkLst>
        <pc:spChg chg="mod">
          <ac:chgData name="Suraj Arya" userId="116808dbeaa341df" providerId="LiveId" clId="{80C3F928-7EB0-4E04-80A7-0AB377941D0B}" dt="2024-12-09T03:04:14.759" v="132"/>
          <ac:spMkLst>
            <pc:docMk/>
            <pc:sldMk cId="2924837658" sldId="259"/>
            <ac:spMk id="2" creationId="{00000000-0000-0000-0000-000000000000}"/>
          </ac:spMkLst>
        </pc:spChg>
      </pc:sldChg>
      <pc:sldChg chg="setBg">
        <pc:chgData name="Suraj Arya" userId="116808dbeaa341df" providerId="LiveId" clId="{80C3F928-7EB0-4E04-80A7-0AB377941D0B}" dt="2024-12-09T03:16:52.275" v="423"/>
        <pc:sldMkLst>
          <pc:docMk/>
          <pc:sldMk cId="1637954787" sldId="271"/>
        </pc:sldMkLst>
      </pc:sldChg>
      <pc:sldChg chg="setBg">
        <pc:chgData name="Suraj Arya" userId="116808dbeaa341df" providerId="LiveId" clId="{80C3F928-7EB0-4E04-80A7-0AB377941D0B}" dt="2024-12-09T03:16:52.275" v="423"/>
        <pc:sldMkLst>
          <pc:docMk/>
          <pc:sldMk cId="2552081484" sldId="273"/>
        </pc:sldMkLst>
      </pc:sldChg>
      <pc:sldChg chg="setBg">
        <pc:chgData name="Suraj Arya" userId="116808dbeaa341df" providerId="LiveId" clId="{80C3F928-7EB0-4E04-80A7-0AB377941D0B}" dt="2024-12-09T03:16:52.275" v="423"/>
        <pc:sldMkLst>
          <pc:docMk/>
          <pc:sldMk cId="2341270505" sldId="277"/>
        </pc:sldMkLst>
      </pc:sldChg>
      <pc:sldMasterChg chg="modTransition setBg modSldLayout">
        <pc:chgData name="Suraj Arya" userId="116808dbeaa341df" providerId="LiveId" clId="{80C3F928-7EB0-4E04-80A7-0AB377941D0B}" dt="2024-12-09T03:16:52.275" v="423"/>
        <pc:sldMasterMkLst>
          <pc:docMk/>
          <pc:sldMasterMk cId="1915826106" sldId="2147483931"/>
        </pc:sldMasterMkLst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335817114" sldId="2147483932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85998290" sldId="2147483933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398859755" sldId="2147483934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341783632" sldId="2147483935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3451931632" sldId="2147483936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882995649" sldId="2147483937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605633238" sldId="2147483938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1734130059" sldId="2147483939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231474545" sldId="2147483940"/>
          </pc:sldLayoutMkLst>
        </pc:sldLayoutChg>
        <pc:sldLayoutChg chg="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1666400693" sldId="2147483941"/>
          </pc:sldLayoutMkLst>
        </pc:sldLayoutChg>
        <pc:sldLayoutChg chg="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480154126" sldId="2147483942"/>
          </pc:sldLayoutMkLst>
        </pc:sldLayoutChg>
        <pc:sldLayoutChg chg="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751105983" sldId="2147483943"/>
          </pc:sldLayoutMkLst>
        </pc:sldLayoutChg>
        <pc:sldLayoutChg chg="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2912624597" sldId="2147483944"/>
          </pc:sldLayoutMkLst>
        </pc:sldLayoutChg>
        <pc:sldLayoutChg chg="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487252255" sldId="2147483945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1991025828" sldId="2147483946"/>
          </pc:sldLayoutMkLst>
        </pc:sldLayoutChg>
        <pc:sldLayoutChg chg="modTransition setBg">
          <pc:chgData name="Suraj Arya" userId="116808dbeaa341df" providerId="LiveId" clId="{80C3F928-7EB0-4E04-80A7-0AB377941D0B}" dt="2024-12-09T03:16:52.275" v="423"/>
          <pc:sldLayoutMkLst>
            <pc:docMk/>
            <pc:sldMasterMk cId="1915826106" sldId="2147483931"/>
            <pc:sldLayoutMk cId="3497665534" sldId="2147483947"/>
          </pc:sldLayoutMkLst>
        </pc:sldLayoutChg>
      </pc:sldMasterChg>
      <pc:sldMasterChg chg="modTransition modSldLayout">
        <pc:chgData name="Suraj Arya" userId="116808dbeaa341df" providerId="LiveId" clId="{80C3F928-7EB0-4E04-80A7-0AB377941D0B}" dt="2024-12-09T03:04:06.726" v="131"/>
        <pc:sldMasterMkLst>
          <pc:docMk/>
          <pc:sldMasterMk cId="3840683495" sldId="2147483931"/>
        </pc:sldMasterMkLst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3955465004" sldId="2147483932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2545976654" sldId="2147483933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2942902673" sldId="2147483934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791456237" sldId="2147483935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985458157" sldId="2147483936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89699000" sldId="2147483937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00365312" sldId="2147483938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441099941" sldId="2147483939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091830059" sldId="2147483940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3290147036" sldId="2147483946"/>
          </pc:sldLayoutMkLst>
        </pc:sldLayoutChg>
        <pc:sldLayoutChg chg="modTransition">
          <pc:chgData name="Suraj Arya" userId="116808dbeaa341df" providerId="LiveId" clId="{80C3F928-7EB0-4E04-80A7-0AB377941D0B}" dt="2024-12-09T03:04:06.726" v="131"/>
          <pc:sldLayoutMkLst>
            <pc:docMk/>
            <pc:sldMasterMk cId="3840683495" sldId="2147483931"/>
            <pc:sldLayoutMk cId="1938773583" sldId="214748394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ACC9A-9DB8-47EE-BB0F-B2C097D8B1D3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EDFD0-290E-4B30-8D29-49D8A6341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29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EDFD0-290E-4B30-8D29-49D8A6341F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84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EDFD0-290E-4B30-8D29-49D8A6341F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2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1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0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154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05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2624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2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0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6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85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7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9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9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63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13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7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8C895-6FAA-4043-A3A8-7C30E7B82322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81673F1-45CC-4F7B-9864-838FEA1821E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2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20" y="2004960"/>
            <a:ext cx="9144000" cy="4965700"/>
          </a:xfrm>
        </p:spPr>
        <p:txBody>
          <a:bodyPr/>
          <a:lstStyle/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PRESEN</a:t>
            </a:r>
            <a:r>
              <a:rPr lang="en-US" b="1" spc="-150" dirty="0">
                <a:solidFill>
                  <a:srgbClr val="6F2F9F"/>
                </a:solidFill>
                <a:latin typeface="Times New Roman"/>
                <a:cs typeface="Times New Roman"/>
              </a:rPr>
              <a:t>T</a:t>
            </a:r>
            <a:r>
              <a:rPr lang="en-US" b="1" spc="-140" dirty="0">
                <a:solidFill>
                  <a:srgbClr val="6F2F9F"/>
                </a:solidFill>
                <a:latin typeface="Times New Roman"/>
                <a:cs typeface="Times New Roman"/>
              </a:rPr>
              <a:t>A</a:t>
            </a: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TION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ON</a:t>
            </a:r>
            <a:endParaRPr lang="en-US" dirty="0">
              <a:latin typeface="Times New Roman"/>
              <a:cs typeface="Times New Roman"/>
            </a:endParaRP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SUMMER TRAINING 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dirty="0">
                <a:solidFill>
                  <a:srgbClr val="6F2F9F"/>
                </a:solidFill>
                <a:latin typeface="Times New Roman"/>
                <a:cs typeface="Times New Roman"/>
              </a:rPr>
              <a:t>WEB DEVELOPMENT</a:t>
            </a: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USING PHP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ONLINE FOOD ORDERING SYSTEM</a:t>
            </a:r>
          </a:p>
          <a:p>
            <a:pPr marL="1155700" marR="1198245" algn="ctr">
              <a:lnSpc>
                <a:spcPct val="100000"/>
              </a:lnSpc>
              <a:spcBef>
                <a:spcPts val="105"/>
              </a:spcBef>
              <a:spcAft>
                <a:spcPts val="110"/>
              </a:spcAft>
            </a:pPr>
            <a:r>
              <a:rPr lang="en-US" b="1" spc="5" dirty="0">
                <a:solidFill>
                  <a:srgbClr val="6F2F9F"/>
                </a:solidFill>
                <a:latin typeface="Times New Roman"/>
                <a:cs typeface="Times New Roman"/>
              </a:rPr>
              <a:t>TEDHI-PULIA (U.P.)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just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BY:-                                                          SUBMITTED TO:-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Suraj Arya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								  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Ms. Richa Mishra</a:t>
            </a:r>
          </a:p>
          <a:p>
            <a:pPr algn="just"/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Branch:- CSE 2</a:t>
            </a:r>
            <a:r>
              <a:rPr lang="en-US" baseline="30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Year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(HOD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</a:t>
            </a: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Dept.)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3939" y="4148169"/>
            <a:ext cx="1672061" cy="17394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1256199-00BA-C926-9A33-A8D4DD587CF1}"/>
              </a:ext>
            </a:extLst>
          </p:cNvPr>
          <p:cNvSpPr txBox="1">
            <a:spLocks/>
          </p:cNvSpPr>
          <p:nvPr/>
        </p:nvSpPr>
        <p:spPr>
          <a:xfrm>
            <a:off x="792480" y="342900"/>
            <a:ext cx="8818880" cy="13995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ln>
                  <a:solidFill>
                    <a:srgbClr val="FFC000"/>
                  </a:solidFill>
                </a:ln>
                <a:solidFill>
                  <a:srgbClr val="002060"/>
                </a:solidFill>
                <a:latin typeface="Algerian" panose="04020705040A02060702" pitchFamily="82" charset="0"/>
              </a:rPr>
              <a:t>Ambekeshwar Group Of Institution, Lucknow</a:t>
            </a:r>
            <a:endParaRPr lang="en-IN" sz="4800" dirty="0">
              <a:ln>
                <a:solidFill>
                  <a:srgbClr val="FFC000"/>
                </a:solidFill>
              </a:ln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63D4E97F-352B-F366-EC7C-4B9F520DF884}"/>
              </a:ext>
            </a:extLst>
          </p:cNvPr>
          <p:cNvSpPr txBox="1"/>
          <p:nvPr/>
        </p:nvSpPr>
        <p:spPr>
          <a:xfrm>
            <a:off x="178554" y="222130"/>
            <a:ext cx="8830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→"/>
              <a:defRPr sz="2000">
                <a:solidFill>
                  <a:srgbClr val="000000"/>
                </a:solidFill>
              </a:defRPr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a menu and select items to order.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82A74-FA20-6946-7DDE-7CA71D62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55" y="953329"/>
            <a:ext cx="9077240" cy="57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8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589C9A3C-622A-22DF-19DE-8C2C8C2CDD44}"/>
              </a:ext>
            </a:extLst>
          </p:cNvPr>
          <p:cNvSpPr txBox="1"/>
          <p:nvPr/>
        </p:nvSpPr>
        <p:spPr>
          <a:xfrm>
            <a:off x="407856" y="684822"/>
            <a:ext cx="8756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alibri" panose="020F0502020204030204" pitchFamily="34" charset="0"/>
              <a:buChar char="→"/>
              <a:defRPr sz="2000">
                <a:solidFill>
                  <a:srgbClr val="000000"/>
                </a:solidFill>
              </a:defRPr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Place orders and view their order history.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AE2D1C-3744-8103-EBF7-698D8A40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6" y="1602128"/>
            <a:ext cx="9358715" cy="36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01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72" y="576485"/>
            <a:ext cx="8911687" cy="734790"/>
          </a:xfrm>
        </p:spPr>
        <p:txBody>
          <a:bodyPr>
            <a:noAutofit/>
          </a:bodyPr>
          <a:lstStyle/>
          <a:p>
            <a:r>
              <a:rPr lang="en-US" sz="4400" b="1" spc="-70" dirty="0">
                <a:solidFill>
                  <a:srgbClr val="002060"/>
                </a:solidFill>
                <a:uFill>
                  <a:solidFill>
                    <a:srgbClr val="0A529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473" y="1418280"/>
            <a:ext cx="7688263" cy="5076825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Benefits include: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Convenience and time-saving for customers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Increased revenue for restaurants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Reduced errors in order processing</a:t>
            </a:r>
          </a:p>
          <a:p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 Scalability for 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170891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3937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spc="-65" dirty="0">
                <a:solidFill>
                  <a:srgbClr val="002060"/>
                </a:solidFill>
                <a:uFill>
                  <a:solidFill>
                    <a:srgbClr val="0A5294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4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594" y="1366221"/>
            <a:ext cx="8915400" cy="4762500"/>
          </a:xfrm>
        </p:spPr>
        <p:txBody>
          <a:bodyPr>
            <a:normAutofit lnSpcReduction="10000"/>
          </a:bodyPr>
          <a:lstStyle/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The Online Food Ordering System enhances the food delivery experience by providing convenience and efficiency.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Future additions may include: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AI-powered food recommendations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Delivery optimization with drones or robots</a:t>
            </a:r>
          </a:p>
          <a:p>
            <a:pPr marL="534988" indent="-447675"/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Adopt digital solutions to enhance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424456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4BFD21-93F2-0D1C-0471-8C3F23A5A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>
              <a:defRPr sz="3200" b="1">
                <a:solidFill>
                  <a:srgbClr val="003366"/>
                </a:solidFill>
              </a:defRPr>
            </a:pPr>
            <a:r>
              <a:rPr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1A11BC-43E6-C128-E60F-86A6D018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9649839" cy="4525963"/>
          </a:xfrm>
        </p:spPr>
        <p:txBody>
          <a:bodyPr>
            <a:noAutofit/>
          </a:bodyPr>
          <a:lstStyle/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Tutorials and Documentation: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W3Schools for HTML, CSS, and JavaScript basics.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PHP documentation for backend development.</a:t>
            </a:r>
          </a:p>
          <a:p>
            <a:pPr marL="622300" indent="-447675">
              <a:defRPr sz="2000">
                <a:solidFill>
                  <a:srgbClr val="000000"/>
                </a:solidFill>
              </a:defRPr>
            </a:pPr>
            <a:r>
              <a:rPr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MySQL guides for database management.</a:t>
            </a:r>
          </a:p>
        </p:txBody>
      </p:sp>
    </p:spTree>
    <p:extLst>
      <p:ext uri="{BB962C8B-B14F-4D97-AF65-F5344CB8AC3E}">
        <p14:creationId xmlns:p14="http://schemas.microsoft.com/office/powerpoint/2010/main" val="6398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r="10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208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596" y="667883"/>
            <a:ext cx="4591647" cy="9760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F842D-9F9A-8F8B-DA25-A56DD50C0F60}"/>
              </a:ext>
            </a:extLst>
          </p:cNvPr>
          <p:cNvSpPr txBox="1"/>
          <p:nvPr/>
        </p:nvSpPr>
        <p:spPr>
          <a:xfrm>
            <a:off x="884484" y="1643973"/>
            <a:ext cx="60862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An Online Food Ordering System simplifies the process of food ordering and delivery. It connects customers and restaurants through a digital platform, ensuring convenience and efficiency.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830C3-F79D-49F0-C2E7-8A40F8FB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613" y="2120630"/>
            <a:ext cx="5637388" cy="473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337225"/>
            <a:ext cx="8596668" cy="966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Analysis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45" y="1303506"/>
            <a:ext cx="8067832" cy="47390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Problem Statement </a:t>
            </a:r>
          </a:p>
          <a:p>
            <a:pPr marL="0" indent="0">
              <a:buNone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Traditional food ordering faces challenges such as: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Long waiting times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Miscommunication in orders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Limited options for customers</a:t>
            </a:r>
          </a:p>
          <a:p>
            <a:pPr marL="808038">
              <a:buFont typeface="Wingdings" panose="05000000000000000000" pitchFamily="2" charset="2"/>
              <a:buChar char="Ø"/>
            </a:pPr>
            <a:r>
              <a:rPr lang="en-US" sz="3500" spc="-40" dirty="0">
                <a:solidFill>
                  <a:srgbClr val="7030A0"/>
                </a:solidFill>
                <a:latin typeface="Times New Roman"/>
                <a:cs typeface="Times New Roman"/>
              </a:rPr>
              <a:t>A digital solution is needed to overcome these issues.</a:t>
            </a:r>
          </a:p>
        </p:txBody>
      </p:sp>
      <p:pic>
        <p:nvPicPr>
          <p:cNvPr id="5" name="object 13">
            <a:extLst>
              <a:ext uri="{FF2B5EF4-FFF2-40B4-BE49-F238E27FC236}">
                <a16:creationId xmlns:a16="http://schemas.microsoft.com/office/drawing/2014/main" id="{030E9171-5C5F-DB3E-A3A4-2576633A0EC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6877" y="0"/>
            <a:ext cx="3865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5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BC873-316A-1815-C749-72010700B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313049A-4BC0-6E76-E05B-0EF90ACB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81" y="311021"/>
            <a:ext cx="8596668" cy="9662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B57E8E-6725-4ECF-3096-FB143DC6B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7302"/>
            <a:ext cx="8402115" cy="966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Data Flow Diagram (0 Level DFD)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9FB93-EFBA-9FC5-4568-0BE145EB7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781" y="1965462"/>
            <a:ext cx="8942423" cy="30855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35D82-BCEC-BAB4-E5F1-6B1F92CF5BEC}"/>
              </a:ext>
            </a:extLst>
          </p:cNvPr>
          <p:cNvSpPr txBox="1"/>
          <p:nvPr/>
        </p:nvSpPr>
        <p:spPr>
          <a:xfrm>
            <a:off x="3292646" y="5508353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Level 0 DFD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24A9A5-5A1E-CA2F-8A2D-01B0DBF90C02}"/>
              </a:ext>
            </a:extLst>
          </p:cNvPr>
          <p:cNvCxnSpPr/>
          <p:nvPr/>
        </p:nvCxnSpPr>
        <p:spPr>
          <a:xfrm>
            <a:off x="1712068" y="3511684"/>
            <a:ext cx="19163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3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6E047B-89B2-90D3-C7CF-8036A8F16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/>
        </p:blipFill>
        <p:spPr>
          <a:xfrm>
            <a:off x="271031" y="890480"/>
            <a:ext cx="9263989" cy="4861078"/>
          </a:xfrm>
          <a:prstGeom prst="rect">
            <a:avLst/>
          </a:prstGeom>
        </p:spPr>
      </p:pic>
      <p:sp>
        <p:nvSpPr>
          <p:cNvPr id="5" name="TextBox 17">
            <a:extLst>
              <a:ext uri="{FF2B5EF4-FFF2-40B4-BE49-F238E27FC236}">
                <a16:creationId xmlns:a16="http://schemas.microsoft.com/office/drawing/2014/main" id="{C5592BD4-E91E-65E5-F641-81136AADB2F7}"/>
              </a:ext>
            </a:extLst>
          </p:cNvPr>
          <p:cNvSpPr txBox="1"/>
          <p:nvPr/>
        </p:nvSpPr>
        <p:spPr>
          <a:xfrm>
            <a:off x="3779517" y="5967520"/>
            <a:ext cx="377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Fig. Level 1 DFD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67BFD0-9666-1464-95B3-956AEA9A70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04" y="197532"/>
            <a:ext cx="8402115" cy="9662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spc="-40" dirty="0">
                <a:solidFill>
                  <a:srgbClr val="7030A0"/>
                </a:solidFill>
                <a:latin typeface="Times New Roman"/>
                <a:cs typeface="Times New Roman"/>
              </a:rPr>
              <a:t>Data Flow Diagram (1 Level DFD)</a:t>
            </a:r>
          </a:p>
        </p:txBody>
      </p:sp>
    </p:spTree>
    <p:extLst>
      <p:ext uri="{BB962C8B-B14F-4D97-AF65-F5344CB8AC3E}">
        <p14:creationId xmlns:p14="http://schemas.microsoft.com/office/powerpoint/2010/main" val="243297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FB72B-938B-A735-0641-0C88F9BC5C1A}"/>
              </a:ext>
            </a:extLst>
          </p:cNvPr>
          <p:cNvSpPr txBox="1"/>
          <p:nvPr/>
        </p:nvSpPr>
        <p:spPr>
          <a:xfrm>
            <a:off x="391510" y="569837"/>
            <a:ext cx="10824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2000">
                <a:solidFill>
                  <a:srgbClr val="000000"/>
                </a:solidFill>
              </a:defRPr>
            </a:pPr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Entity-Relationship (ER)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42481-015A-CF1A-16F9-F3C64DDA2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" b="41"/>
          <a:stretch/>
        </p:blipFill>
        <p:spPr>
          <a:xfrm>
            <a:off x="192313" y="1153958"/>
            <a:ext cx="9689442" cy="517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03" y="536102"/>
            <a:ext cx="9279506" cy="7728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Hardware Requirements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3422" y="1362953"/>
            <a:ext cx="8911687" cy="4958945"/>
          </a:xfrm>
        </p:spPr>
        <p:txBody>
          <a:bodyPr>
            <a:noAutofit/>
          </a:bodyPr>
          <a:lstStyle/>
          <a:p>
            <a:pPr marL="87313" indent="0">
              <a:buNone/>
            </a:pPr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Technologies used: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Frontend: HTML, CSS, JavaScript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Backend: PHP</a:t>
            </a:r>
          </a:p>
          <a:p>
            <a:pPr marL="895350" indent="-447675"/>
            <a:r>
              <a:rPr lang="en-IN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Database: MySQL</a:t>
            </a:r>
          </a:p>
          <a:p>
            <a:pPr marL="895350" indent="-447675"/>
            <a:endParaRPr lang="en-IN" sz="1000" spc="-40" dirty="0">
              <a:solidFill>
                <a:srgbClr val="7030A0"/>
              </a:solidFill>
              <a:latin typeface="Times New Roman"/>
              <a:cs typeface="Times New Roman"/>
            </a:endParaRP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Tools Used:</a:t>
            </a:r>
          </a:p>
          <a:p>
            <a:pPr lvl="1"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Visual Studio Code (IDE)</a:t>
            </a:r>
          </a:p>
          <a:p>
            <a:pPr lvl="1">
              <a:defRPr sz="2000">
                <a:solidFill>
                  <a:srgbClr val="000000"/>
                </a:solidFill>
              </a:defRPr>
            </a:pPr>
            <a:r>
              <a:rPr lang="en-US" sz="3600" spc="-40" dirty="0">
                <a:solidFill>
                  <a:srgbClr val="7030A0"/>
                </a:solidFill>
                <a:latin typeface="Times New Roman"/>
                <a:cs typeface="Times New Roman"/>
              </a:rPr>
              <a:t>XAMPP for testing and local server setup.</a:t>
            </a:r>
          </a:p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endParaRPr lang="en-US" sz="3600" spc="-40" dirty="0">
              <a:solidFill>
                <a:srgbClr val="7030A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E5C413F3-4D23-EC67-F36E-571B493F4B4B}"/>
              </a:ext>
            </a:extLst>
          </p:cNvPr>
          <p:cNvPicPr/>
          <p:nvPr/>
        </p:nvPicPr>
        <p:blipFill>
          <a:blip r:embed="rId2" cstate="print"/>
          <a:srcRect t="14522" r="14201"/>
          <a:stretch/>
        </p:blipFill>
        <p:spPr>
          <a:xfrm>
            <a:off x="7675122" y="1984442"/>
            <a:ext cx="2821023" cy="3984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69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32A7988-58E7-804C-E07D-94043C2D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69" y="1206024"/>
            <a:ext cx="9733090" cy="54748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81010DB-2CC4-E414-D198-60850D1B8F78}"/>
              </a:ext>
            </a:extLst>
          </p:cNvPr>
          <p:cNvSpPr>
            <a:spLocks noGrp="1"/>
          </p:cNvSpPr>
          <p:nvPr/>
        </p:nvSpPr>
        <p:spPr>
          <a:xfrm>
            <a:off x="2932731" y="177113"/>
            <a:ext cx="3905813" cy="941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 sz="3200" b="1">
                <a:solidFill>
                  <a:srgbClr val="003366"/>
                </a:solidFill>
              </a:defRPr>
            </a:pPr>
            <a:r>
              <a:rPr sz="48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78277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887DC-FA28-58EF-995A-6F09D33A1B6A}"/>
              </a:ext>
            </a:extLst>
          </p:cNvPr>
          <p:cNvSpPr>
            <a:spLocks noGrp="1"/>
          </p:cNvSpPr>
          <p:nvPr/>
        </p:nvSpPr>
        <p:spPr>
          <a:xfrm>
            <a:off x="278859" y="208213"/>
            <a:ext cx="10972800" cy="1017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2000">
                <a:solidFill>
                  <a:srgbClr val="000000"/>
                </a:solidFill>
              </a:defRPr>
            </a:pPr>
            <a:r>
              <a:rPr lang="en-US" sz="4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an account and log 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0DC74D-D14C-8E4B-56CF-1A04ED9E3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60" y="1309821"/>
            <a:ext cx="5052208" cy="493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394052-637D-127F-7811-C3CEE70C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259" y="1309821"/>
            <a:ext cx="5228324" cy="49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690</TotalTime>
  <Words>313</Words>
  <Application>Microsoft Office PowerPoint</Application>
  <PresentationFormat>Widescreen</PresentationFormat>
  <Paragraphs>59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Algerian</vt:lpstr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Introduction</vt:lpstr>
      <vt:lpstr>Research Analysis </vt:lpstr>
      <vt:lpstr>Design</vt:lpstr>
      <vt:lpstr>PowerPoint Presentation</vt:lpstr>
      <vt:lpstr>PowerPoint Presentation</vt:lpstr>
      <vt:lpstr>Software &amp; Hardware Requirements</vt:lpstr>
      <vt:lpstr>PowerPoint Presentation</vt:lpstr>
      <vt:lpstr>PowerPoint Presentation</vt:lpstr>
      <vt:lpstr>PowerPoint Presentation</vt:lpstr>
      <vt:lpstr>PowerPoint Presentation</vt:lpstr>
      <vt:lpstr>Benefits</vt:lpstr>
      <vt:lpstr>Conclusion and Future Scope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MORADABAD INSTITUTE OF TECHNOLOGY, MORADABAD</dc:title>
  <dc:creator>hp</dc:creator>
  <cp:lastModifiedBy>Suraj Arya</cp:lastModifiedBy>
  <cp:revision>48</cp:revision>
  <dcterms:created xsi:type="dcterms:W3CDTF">2020-09-07T05:18:11Z</dcterms:created>
  <dcterms:modified xsi:type="dcterms:W3CDTF">2024-12-09T09:36:08Z</dcterms:modified>
</cp:coreProperties>
</file>